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11" r:id="rId3"/>
    <p:sldId id="303" r:id="rId4"/>
    <p:sldId id="299" r:id="rId5"/>
    <p:sldId id="298" r:id="rId6"/>
    <p:sldId id="297" r:id="rId7"/>
    <p:sldId id="296" r:id="rId8"/>
    <p:sldId id="307" r:id="rId9"/>
    <p:sldId id="308" r:id="rId10"/>
    <p:sldId id="312" r:id="rId11"/>
    <p:sldId id="31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78611D8-E85C-4EFF-851A-1A13A29B651D}">
          <p14:sldIdLst>
            <p14:sldId id="311"/>
            <p14:sldId id="295"/>
            <p14:sldId id="301"/>
            <p14:sldId id="303"/>
            <p14:sldId id="299"/>
            <p14:sldId id="298"/>
            <p14:sldId id="297"/>
            <p14:sldId id="296"/>
            <p14:sldId id="304"/>
            <p14:sldId id="305"/>
            <p14:sldId id="307"/>
            <p14:sldId id="308"/>
            <p14:sldId id="310"/>
          </p14:sldIdLst>
        </p14:section>
        <p14:section name="Раздел без заголовка" id="{BB243B3A-0499-4DBE-A81B-DC958330574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828"/>
    <a:srgbClr val="0033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52" autoAdjust="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4152D-54D2-44CA-98DC-C2C5A4BFDED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C2D44-4CB6-48C5-B235-9AA2F8C98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09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539-D34E-4F71-AC83-59B101222DEB}" type="datetime">
              <a:rPr lang="ru-RU" sz="1200" spc="-1" smtClean="0">
                <a:solidFill>
                  <a:srgbClr val="8B8B8B"/>
                </a:solidFill>
              </a:rPr>
              <a:pPr/>
              <a:t>19.10.2023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9C33-0CD7-4B33-B7F9-4887E1FB5719}" type="slidenum">
              <a:rPr lang="ru-RU" sz="1200" spc="-1" smtClean="0">
                <a:solidFill>
                  <a:srgbClr val="8B8B8B"/>
                </a:solidFill>
              </a:rPr>
              <a:pPr/>
              <a:t>‹#›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185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539-D34E-4F71-AC83-59B101222DEB}" type="datetime">
              <a:rPr lang="ru-RU" sz="1200" spc="-1" smtClean="0">
                <a:solidFill>
                  <a:srgbClr val="8B8B8B"/>
                </a:solidFill>
              </a:rPr>
              <a:pPr/>
              <a:t>19.10.2023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9C33-0CD7-4B33-B7F9-4887E1FB5719}" type="slidenum">
              <a:rPr lang="ru-RU" sz="1200" spc="-1" smtClean="0">
                <a:solidFill>
                  <a:srgbClr val="8B8B8B"/>
                </a:solidFill>
              </a:rPr>
              <a:pPr/>
              <a:t>‹#›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74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539-D34E-4F71-AC83-59B101222DEB}" type="datetime">
              <a:rPr lang="ru-RU" sz="1200" spc="-1" smtClean="0">
                <a:solidFill>
                  <a:srgbClr val="8B8B8B"/>
                </a:solidFill>
              </a:rPr>
              <a:pPr/>
              <a:t>19.10.2023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9C33-0CD7-4B33-B7F9-4887E1FB5719}" type="slidenum">
              <a:rPr lang="ru-RU" sz="1200" spc="-1" smtClean="0">
                <a:solidFill>
                  <a:srgbClr val="8B8B8B"/>
                </a:solidFill>
              </a:rPr>
              <a:pPr/>
              <a:t>‹#›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99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539-D34E-4F71-AC83-59B101222DEB}" type="datetime">
              <a:rPr lang="ru-RU" sz="1200" spc="-1" smtClean="0">
                <a:solidFill>
                  <a:srgbClr val="8B8B8B"/>
                </a:solidFill>
              </a:rPr>
              <a:pPr/>
              <a:t>19.10.2023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9C33-0CD7-4B33-B7F9-4887E1FB5719}" type="slidenum">
              <a:rPr lang="ru-RU" sz="1200" spc="-1" smtClean="0">
                <a:solidFill>
                  <a:srgbClr val="8B8B8B"/>
                </a:solidFill>
              </a:rPr>
              <a:pPr/>
              <a:t>‹#›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789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539-D34E-4F71-AC83-59B101222DEB}" type="datetime">
              <a:rPr lang="ru-RU" sz="1200" spc="-1" smtClean="0">
                <a:solidFill>
                  <a:srgbClr val="8B8B8B"/>
                </a:solidFill>
              </a:rPr>
              <a:pPr/>
              <a:t>19.10.2023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9C33-0CD7-4B33-B7F9-4887E1FB5719}" type="slidenum">
              <a:rPr lang="ru-RU" sz="1200" spc="-1" smtClean="0">
                <a:solidFill>
                  <a:srgbClr val="8B8B8B"/>
                </a:solidFill>
              </a:rPr>
              <a:pPr/>
              <a:t>‹#›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49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539-D34E-4F71-AC83-59B101222DEB}" type="datetime">
              <a:rPr lang="ru-RU" sz="1200" spc="-1" smtClean="0">
                <a:solidFill>
                  <a:srgbClr val="8B8B8B"/>
                </a:solidFill>
              </a:rPr>
              <a:pPr/>
              <a:t>19.10.2023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9C33-0CD7-4B33-B7F9-4887E1FB5719}" type="slidenum">
              <a:rPr lang="ru-RU" sz="1200" spc="-1" smtClean="0">
                <a:solidFill>
                  <a:srgbClr val="8B8B8B"/>
                </a:solidFill>
              </a:rPr>
              <a:pPr/>
              <a:t>‹#›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409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539-D34E-4F71-AC83-59B101222DEB}" type="datetime">
              <a:rPr lang="ru-RU" sz="1200" spc="-1" smtClean="0">
                <a:solidFill>
                  <a:srgbClr val="8B8B8B"/>
                </a:solidFill>
              </a:rPr>
              <a:pPr/>
              <a:t>19.10.2023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9C33-0CD7-4B33-B7F9-4887E1FB5719}" type="slidenum">
              <a:rPr lang="ru-RU" sz="1200" spc="-1" smtClean="0">
                <a:solidFill>
                  <a:srgbClr val="8B8B8B"/>
                </a:solidFill>
              </a:rPr>
              <a:pPr/>
              <a:t>‹#›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976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539-D34E-4F71-AC83-59B101222DEB}" type="datetime">
              <a:rPr lang="ru-RU" sz="1200" spc="-1" smtClean="0">
                <a:solidFill>
                  <a:srgbClr val="8B8B8B"/>
                </a:solidFill>
              </a:rPr>
              <a:pPr/>
              <a:t>19.10.2023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9C33-0CD7-4B33-B7F9-4887E1FB5719}" type="slidenum">
              <a:rPr lang="ru-RU" sz="1200" spc="-1" smtClean="0">
                <a:solidFill>
                  <a:srgbClr val="8B8B8B"/>
                </a:solidFill>
              </a:rPr>
              <a:pPr/>
              <a:t>‹#›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14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539-D34E-4F71-AC83-59B101222DEB}" type="datetime">
              <a:rPr lang="ru-RU" sz="1200" spc="-1" smtClean="0">
                <a:solidFill>
                  <a:srgbClr val="8B8B8B"/>
                </a:solidFill>
              </a:rPr>
              <a:pPr/>
              <a:t>19.10.2023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9C33-0CD7-4B33-B7F9-4887E1FB5719}" type="slidenum">
              <a:rPr lang="ru-RU" sz="1200" spc="-1" smtClean="0">
                <a:solidFill>
                  <a:srgbClr val="8B8B8B"/>
                </a:solidFill>
              </a:rPr>
              <a:pPr/>
              <a:t>‹#›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259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539-D34E-4F71-AC83-59B101222DEB}" type="datetime">
              <a:rPr lang="ru-RU" sz="1200" spc="-1" smtClean="0">
                <a:solidFill>
                  <a:srgbClr val="8B8B8B"/>
                </a:solidFill>
              </a:rPr>
              <a:pPr/>
              <a:t>19.10.2023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9C33-0CD7-4B33-B7F9-4887E1FB5719}" type="slidenum">
              <a:rPr lang="ru-RU" sz="1200" spc="-1" smtClean="0">
                <a:solidFill>
                  <a:srgbClr val="8B8B8B"/>
                </a:solidFill>
              </a:rPr>
              <a:pPr/>
              <a:t>‹#›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25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539-D34E-4F71-AC83-59B101222DEB}" type="datetime">
              <a:rPr lang="ru-RU" sz="1200" spc="-1" smtClean="0">
                <a:solidFill>
                  <a:srgbClr val="8B8B8B"/>
                </a:solidFill>
              </a:rPr>
              <a:pPr/>
              <a:t>19.10.2023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9C33-0CD7-4B33-B7F9-4887E1FB5719}" type="slidenum">
              <a:rPr lang="ru-RU" sz="1200" spc="-1" smtClean="0">
                <a:solidFill>
                  <a:srgbClr val="8B8B8B"/>
                </a:solidFill>
              </a:rPr>
              <a:pPr/>
              <a:t>‹#›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187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467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24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E539-D34E-4F71-AC83-59B101222DEB}" type="datetime">
              <a:rPr lang="ru-RU" sz="1200" spc="-1" smtClean="0">
                <a:solidFill>
                  <a:srgbClr val="8B8B8B"/>
                </a:solidFill>
              </a:rPr>
              <a:pPr/>
              <a:t>19.10.2023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2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9C33-0CD7-4B33-B7F9-4887E1FB5719}" type="slidenum">
              <a:rPr lang="ru-RU" sz="1200" spc="-1" smtClean="0">
                <a:solidFill>
                  <a:srgbClr val="8B8B8B"/>
                </a:solidFill>
              </a:rPr>
              <a:pPr/>
              <a:t>‹#›</a:t>
            </a:fld>
            <a:endParaRPr lang="ru-RU" sz="12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6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8"/>
          <p:cNvPicPr/>
          <p:nvPr/>
        </p:nvPicPr>
        <p:blipFill>
          <a:blip r:embed="rId3" cstate="print"/>
          <a:srcRect t="18544"/>
          <a:stretch/>
        </p:blipFill>
        <p:spPr>
          <a:xfrm rot="10800000" flipH="1">
            <a:off x="11265" y="1717010"/>
            <a:ext cx="9143640" cy="386640"/>
          </a:xfrm>
          <a:prstGeom prst="rect">
            <a:avLst/>
          </a:prstGeom>
          <a:ln>
            <a:noFill/>
          </a:ln>
        </p:spPr>
      </p:pic>
      <p:pic>
        <p:nvPicPr>
          <p:cNvPr id="43" name="Рисунок 9"/>
          <p:cNvPicPr/>
          <p:nvPr/>
        </p:nvPicPr>
        <p:blipFill>
          <a:blip r:embed="rId4" cstate="print"/>
          <a:stretch/>
        </p:blipFill>
        <p:spPr>
          <a:xfrm>
            <a:off x="3701160" y="209520"/>
            <a:ext cx="1741680" cy="150048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-36000" y="3528000"/>
            <a:ext cx="91436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ru-RU" sz="2800" spc="-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3415681" y="6454080"/>
            <a:ext cx="2253672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defRPr/>
            </a:pPr>
            <a:r>
              <a:rPr lang="ru-RU" spc="-1" dirty="0">
                <a:solidFill>
                  <a:srgbClr val="979FA0"/>
                </a:solidFill>
              </a:rPr>
              <a:t>20 октября 2023 года</a:t>
            </a:r>
            <a:endParaRPr lang="ru-RU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323527" y="1838159"/>
            <a:ext cx="8831377" cy="4759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марафон</a:t>
            </a:r>
          </a:p>
          <a:p>
            <a:pPr algn="ctr">
              <a:defRPr/>
            </a:pP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Предшкола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векторы развития дошкольного образования»</a:t>
            </a:r>
          </a:p>
          <a:p>
            <a:pPr algn="ctr">
              <a:defRPr/>
            </a:pP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Тематическая неделя: </a:t>
            </a:r>
          </a:p>
          <a:p>
            <a:pPr algn="ctr">
              <a:defRPr/>
            </a:pP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Увлекательная математика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>
              <a:defRPr/>
            </a:pP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ДОМОДЕДОВСКАЯ СРЕДНЯЯ ОБЩЕОБРАЗОВАТЕЛЬНАЯ ШКОЛА №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Д. К. Курыжова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(дошкольное отделение </a:t>
            </a:r>
            <a:r>
              <a:rPr lang="ru-RU" sz="1400" b="1" spc="2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«Улыбка»</a:t>
            </a: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>
              <a:defRPr/>
            </a:pPr>
            <a:endParaRPr lang="ru-RU" sz="1400" b="1" spc="299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2000" spc="29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Демирханова Е. А.</a:t>
            </a:r>
          </a:p>
          <a:p>
            <a:pPr algn="r">
              <a:defRPr/>
            </a:pPr>
            <a:r>
              <a:rPr lang="ru-RU" sz="2000" spc="29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Билая С. С.</a:t>
            </a:r>
          </a:p>
          <a:p>
            <a:pPr algn="ctr">
              <a:defRPr/>
            </a:pPr>
            <a:endParaRPr lang="ru-RU" sz="2000" spc="299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spc="-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13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/>
          <p:nvPr/>
        </p:nvPicPr>
        <p:blipFill>
          <a:blip r:embed="rId2" cstate="print"/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3" name="Рисунок 9"/>
          <p:cNvPicPr/>
          <p:nvPr/>
        </p:nvPicPr>
        <p:blipFill>
          <a:blip r:embed="rId3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4"/>
          <p:cNvPicPr/>
          <p:nvPr/>
        </p:nvPicPr>
        <p:blipFill>
          <a:blip r:embed="rId4" cstate="print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9"/>
          <p:cNvPicPr/>
          <p:nvPr/>
        </p:nvPicPr>
        <p:blipFill>
          <a:blip r:embed="rId5" cstate="print"/>
          <a:stretch/>
        </p:blipFill>
        <p:spPr>
          <a:xfrm>
            <a:off x="4063320" y="210600"/>
            <a:ext cx="1156752" cy="1274184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086262" y="1772816"/>
            <a:ext cx="30801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spc="299" dirty="0">
                <a:solidFill>
                  <a:srgbClr val="FFFFFF"/>
                </a:solidFill>
              </a:rPr>
              <a:t>КОНТАКТЫ</a:t>
            </a:r>
            <a:endParaRPr lang="ru-RU" sz="4400" spc="-1" dirty="0"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6407" y="2934589"/>
            <a:ext cx="7219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142000, Московская область, г. Домодедово,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мкр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Южный, ул.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Курыжова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стр.29</a:t>
            </a:r>
          </a:p>
        </p:txBody>
      </p:sp>
    </p:spTree>
    <p:extLst>
      <p:ext uri="{BB962C8B-B14F-4D97-AF65-F5344CB8AC3E}">
        <p14:creationId xmlns:p14="http://schemas.microsoft.com/office/powerpoint/2010/main" xmlns="" val="14024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/>
          <p:nvPr/>
        </p:nvPicPr>
        <p:blipFill>
          <a:blip r:embed="rId2" cstate="print"/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3" name="Рисунок 9"/>
          <p:cNvPicPr/>
          <p:nvPr/>
        </p:nvPicPr>
        <p:blipFill>
          <a:blip r:embed="rId3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332656"/>
            <a:ext cx="445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беседы с детьми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1062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вызвать интерес к истории развития математики, к вопросам, изучаемым в ней, к истории жизни и научной деятельности, 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17010" y="2348880"/>
            <a:ext cx="3078342" cy="4104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348880"/>
            <a:ext cx="417752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6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/>
          <p:nvPr/>
        </p:nvPicPr>
        <p:blipFill>
          <a:blip r:embed="rId2" cstate="print"/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3" name="Рисунок 9"/>
          <p:cNvPicPr/>
          <p:nvPr/>
        </p:nvPicPr>
        <p:blipFill>
          <a:blip r:embed="rId3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24560" y="93642"/>
            <a:ext cx="7579888" cy="13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b="1" u="sng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Интегрированное занятие: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«Помощники царицы математики»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587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поддерживать интерес к интеллектуальной деятельности, желание играть в игры с математическим содержанием, проявляя настойчивость, целеустремленность, взаимопомощь друг другу.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10" y="2492895"/>
            <a:ext cx="4416490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045" y="2492895"/>
            <a:ext cx="419602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27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/>
          <p:nvPr/>
        </p:nvPicPr>
        <p:blipFill>
          <a:blip r:embed="rId2" cstate="print"/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3" name="Рисунок 9"/>
          <p:cNvPicPr/>
          <p:nvPr/>
        </p:nvPicPr>
        <p:blipFill>
          <a:blip r:embed="rId3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188640"/>
            <a:ext cx="4127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</a:t>
            </a:r>
            <a:r>
              <a:rPr lang="ru-RU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76470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по формированию у детей элементарных математических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представлений. Закреплять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решать арифметические задачи.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умение понимать учебную задачу и выполнять ее.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564904"/>
            <a:ext cx="4087825" cy="3449472"/>
          </a:xfrm>
          <a:prstGeom prst="rect">
            <a:avLst/>
          </a:prstGeom>
        </p:spPr>
      </p:pic>
      <p:pic>
        <p:nvPicPr>
          <p:cNvPr id="1026" name="Picture 2" descr="C:\Users\User\Desktop\IMG-20231007-WA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4904"/>
            <a:ext cx="4339849" cy="3449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140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/>
          <p:nvPr/>
        </p:nvPicPr>
        <p:blipFill>
          <a:blip r:embed="rId2" cstate="print"/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3" name="Рисунок 9"/>
          <p:cNvPicPr/>
          <p:nvPr/>
        </p:nvPicPr>
        <p:blipFill>
          <a:blip r:embed="rId3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293" y="334524"/>
            <a:ext cx="4510009" cy="3382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108" y="3789042"/>
            <a:ext cx="3680535" cy="2760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5674" y="389518"/>
            <a:ext cx="3500781" cy="2625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196604"/>
            <a:ext cx="4425811" cy="33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31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442982"/>
            <a:ext cx="4156332" cy="3117249"/>
          </a:xfrm>
          <a:prstGeom prst="rect">
            <a:avLst/>
          </a:prstGeom>
        </p:spPr>
      </p:pic>
      <p:pic>
        <p:nvPicPr>
          <p:cNvPr id="2" name="Рисунок 10"/>
          <p:cNvPicPr/>
          <p:nvPr/>
        </p:nvPicPr>
        <p:blipFill>
          <a:blip r:embed="rId3" cstate="print"/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3" name="Рисунок 9"/>
          <p:cNvPicPr/>
          <p:nvPr/>
        </p:nvPicPr>
        <p:blipFill>
          <a:blip r:embed="rId4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51" y="332656"/>
            <a:ext cx="4512501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7283" y="494948"/>
            <a:ext cx="3648405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7" y="3856179"/>
            <a:ext cx="3605403" cy="27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79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/>
          <p:nvPr/>
        </p:nvPicPr>
        <p:blipFill>
          <a:blip r:embed="rId2" cstate="print"/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3" name="Рисунок 9"/>
          <p:cNvPicPr/>
          <p:nvPr/>
        </p:nvPicPr>
        <p:blipFill>
          <a:blip r:embed="rId3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16042" y="207863"/>
            <a:ext cx="6984776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Подвижные игры на прогулке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83895"/>
            <a:ext cx="4932040" cy="36990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7404" y="97632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внимание; закреплять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выполнять игровые действия в соответствиями с правилами.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ориентироваться в пространстве и скорости  бега, прыгать в длину, повторять счет.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1592" y="2330878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44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/>
          <p:nvPr/>
        </p:nvPicPr>
        <p:blipFill>
          <a:blip r:embed="rId2" cstate="print"/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3" name="Рисунок 9"/>
          <p:cNvPicPr/>
          <p:nvPr/>
        </p:nvPicPr>
        <p:blipFill>
          <a:blip r:embed="rId3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19672" y="188640"/>
            <a:ext cx="633670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игры </a:t>
            </a:r>
            <a:r>
              <a:rPr 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прогулке</a:t>
            </a:r>
            <a:endParaRPr lang="ru-RU" sz="2400" b="1" u="sng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588" y="764704"/>
            <a:ext cx="784887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Внедрять педагогические находки, новые идеи в повседневную жизнь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детей. Заинтересовывать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 математике через природный материал и окружающий мир.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75" y="2060848"/>
            <a:ext cx="4039455" cy="4291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6757" y="2060848"/>
            <a:ext cx="4401346" cy="421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52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/>
          <p:nvPr/>
        </p:nvPicPr>
        <p:blipFill>
          <a:blip r:embed="rId2" cstate="print"/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3" name="Рисунок 9"/>
          <p:cNvPicPr/>
          <p:nvPr/>
        </p:nvPicPr>
        <p:blipFill>
          <a:blip r:embed="rId3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99792" y="188640"/>
            <a:ext cx="4114717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викторина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8576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учить решать логические задачи на смекалку, активизировать мыслительную и познавательную деятельность.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логическое мышление  память внимание. Воспитывать интерес к математике.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825" y="1988840"/>
            <a:ext cx="4044868" cy="3528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816" y="2708920"/>
            <a:ext cx="433523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953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262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«Волшебная страна математики»</dc:title>
  <dc:creator>Администратор</dc:creator>
  <cp:lastModifiedBy>User</cp:lastModifiedBy>
  <cp:revision>97</cp:revision>
  <dcterms:created xsi:type="dcterms:W3CDTF">2015-04-22T09:35:52Z</dcterms:created>
  <dcterms:modified xsi:type="dcterms:W3CDTF">2023-10-19T13:20:18Z</dcterms:modified>
</cp:coreProperties>
</file>