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17"/>
  </p:notesMasterIdLst>
  <p:sldIdLst>
    <p:sldId id="256" r:id="rId2"/>
    <p:sldId id="257" r:id="rId3"/>
    <p:sldId id="280" r:id="rId4"/>
    <p:sldId id="281" r:id="rId5"/>
    <p:sldId id="277" r:id="rId6"/>
    <p:sldId id="258" r:id="rId7"/>
    <p:sldId id="276" r:id="rId8"/>
    <p:sldId id="259" r:id="rId9"/>
    <p:sldId id="268" r:id="rId10"/>
    <p:sldId id="262" r:id="rId11"/>
    <p:sldId id="269" r:id="rId12"/>
    <p:sldId id="279" r:id="rId13"/>
    <p:sldId id="274" r:id="rId14"/>
    <p:sldId id="278" r:id="rId15"/>
    <p:sldId id="273" r:id="rId1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E9CA3-0091-4130-A32D-F8250F8E977C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1E747-13C4-4A18-96D7-1B8CCB62DF3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653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Важную роль в обеспечении эффективной преемственности дошкольного и начального образования играет координация взаимодействия между педагогическими коллективами дошкольного учреждения, школы и родителями воспитанников.</a:t>
            </a:r>
          </a:p>
          <a:p>
            <a:r>
              <a:rPr lang="ru-RU" dirty="0"/>
              <a:t>Основные задачи сотрудничества ДОУ и школы:</a:t>
            </a:r>
          </a:p>
          <a:p>
            <a:r>
              <a:rPr lang="ru-RU" dirty="0"/>
              <a:t>- установление единства стремлений и взглядов на воспитательный процесс между детским садом, семьей и школой;</a:t>
            </a:r>
          </a:p>
          <a:p>
            <a:r>
              <a:rPr lang="ru-RU" dirty="0"/>
              <a:t>-выработка общих целей и воспитательных задач, путей достижения намеченных результатов;</a:t>
            </a:r>
          </a:p>
          <a:p>
            <a:r>
              <a:rPr lang="ru-RU" dirty="0"/>
              <a:t>-создание условий для благоприятного взаимодействия всех участников воспитательно-образовательного процесса – воспитателей, учителей, детей и родителей;</a:t>
            </a:r>
          </a:p>
          <a:p>
            <a:r>
              <a:rPr lang="ru-RU" dirty="0"/>
              <a:t>-всестороннее психолого-педагогическое просвещение родителей.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440F9-4AD2-47C1-A25B-6A1E62F6D9C6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7216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Важную роль в обеспечении эффективной преемственности дошкольного и начального образования играет координация взаимодействия между педагогическими коллективами дошкольного учреждения, школы и родителями воспитанников.</a:t>
            </a:r>
          </a:p>
          <a:p>
            <a:r>
              <a:rPr lang="ru-RU" dirty="0"/>
              <a:t>Основные задачи сотрудничества ДОУ и школы:</a:t>
            </a:r>
          </a:p>
          <a:p>
            <a:r>
              <a:rPr lang="ru-RU" dirty="0"/>
              <a:t>- установление единства стремлений и взглядов на воспитательный процесс между детским садом, семьей и школой;</a:t>
            </a:r>
          </a:p>
          <a:p>
            <a:r>
              <a:rPr lang="ru-RU" dirty="0"/>
              <a:t>-выработка общих целей и воспитательных задач, путей достижения намеченных результатов;</a:t>
            </a:r>
          </a:p>
          <a:p>
            <a:r>
              <a:rPr lang="ru-RU" dirty="0"/>
              <a:t>-создание условий для благоприятного взаимодействия всех участников воспитательно-образовательного процесса – воспитателей, учителей, детей и родителей;</a:t>
            </a:r>
          </a:p>
          <a:p>
            <a:r>
              <a:rPr lang="ru-RU" dirty="0"/>
              <a:t>-всестороннее психолого-педагогическое просвещение родителей.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440F9-4AD2-47C1-A25B-6A1E62F6D9C6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17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связи с этим, в нашем образовательном учреждении был создан клуб «Педагогическая копилка» направленный на усиление взаимодействия между педагогами дошкольного образования и учителями начальных классов. </a:t>
            </a:r>
          </a:p>
          <a:p>
            <a:r>
              <a:rPr lang="ru-RU" dirty="0"/>
              <a:t>В работу нашего клуба входит:</a:t>
            </a:r>
          </a:p>
          <a:p>
            <a:r>
              <a:rPr lang="ru-RU" dirty="0"/>
              <a:t>- совместные педагогические советы (ДОУ и школа);</a:t>
            </a:r>
          </a:p>
          <a:p>
            <a:r>
              <a:rPr lang="ru-RU" dirty="0"/>
              <a:t>- семинары, мастер- классы;</a:t>
            </a:r>
          </a:p>
          <a:p>
            <a:r>
              <a:rPr lang="ru-RU" dirty="0"/>
              <a:t>- круглые столы педагогов ДОУ и учителей школы;</a:t>
            </a:r>
          </a:p>
          <a:p>
            <a:r>
              <a:rPr lang="ru-RU" dirty="0"/>
              <a:t>- психолого-педагогическое взаимодействие учителей начальной школы и воспитателей подготовительных групп в ДОУ по результатам предварительной диагностики освоения детьми образовательной программы дошкольного отделения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440F9-4AD2-47C1-A25B-6A1E62F6D9C6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188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более подробно остановимся на тех мероприятиях, которые входили в нашу совместную работу:</a:t>
            </a:r>
          </a:p>
          <a:p>
            <a:r>
              <a:rPr lang="ru-RU" dirty="0"/>
              <a:t>Одно из совместных мероприятий прошло на базе дошкольного отделения по адресу Глинкина 5, на котором были рассмотрены такие вопросы как:</a:t>
            </a:r>
          </a:p>
          <a:p>
            <a:r>
              <a:rPr lang="ru-RU" dirty="0"/>
              <a:t>1.	Образовательные программы для детей старшего дошкольного возраста, реализуемые в дошкольном отделении;</a:t>
            </a:r>
          </a:p>
          <a:p>
            <a:r>
              <a:rPr lang="ru-RU" dirty="0"/>
              <a:t>2.	Развитие мыслительных операций, речи и познавательных процессов при изучении геометрических фигур, посредствам использования наглядно-дидактических пособий; </a:t>
            </a:r>
          </a:p>
          <a:p>
            <a:r>
              <a:rPr lang="ru-RU" dirty="0"/>
              <a:t>3.	 Формирование элементарных математических представлений у дошкольников, через дидактические игры и дидактические упражнения;</a:t>
            </a:r>
          </a:p>
          <a:p>
            <a:r>
              <a:rPr lang="ru-RU" dirty="0"/>
              <a:t>4.	Роль игровых приемов в развитии временных ориентировок у младших дошкольников.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440F9-4AD2-47C1-A25B-6A1E62F6D9C6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3085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440F9-4AD2-47C1-A25B-6A1E62F6D9C6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6303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базе Лицея №4, прошел круглый стол между педагогами детского сада и учителями школы на котором рассматривались вопросы:</a:t>
            </a:r>
          </a:p>
          <a:p>
            <a:r>
              <a:rPr lang="ru-RU" dirty="0"/>
              <a:t>1. Особенности образовательных программ в образовательном процессе начальной школы;</a:t>
            </a:r>
          </a:p>
          <a:p>
            <a:r>
              <a:rPr lang="ru-RU" dirty="0"/>
              <a:t>2. Проведение занятий по формированию элементарных математических представлений у дошкольников, на базе кружка по подготовке в школе «Дошколёнок», в том числе с использованием дидактических игр и дидактических упражнений;</a:t>
            </a:r>
          </a:p>
          <a:p>
            <a:r>
              <a:rPr lang="ru-RU" dirty="0"/>
              <a:t>3. Основные трудности в образовательной деятельности начальной школы у детей первого года обучения.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440F9-4AD2-47C1-A25B-6A1E62F6D9C6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512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440F9-4AD2-47C1-A25B-6A1E62F6D9C6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494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54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349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524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7945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7959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3832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998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02551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494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665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22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9130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6394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66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495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80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26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5ACC-B7AB-4F26-80D5-B3FE54E72004}" type="datetimeFigureOut">
              <a:rPr lang="ru-RU" smtClean="0"/>
              <a:t>02.08.2023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DC9AE-1830-43E9-AA83-277078D9ED8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813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9AA9B-DF74-421F-AC4A-770D4EF6B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520" y="1803405"/>
            <a:ext cx="9448800" cy="206091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методическая работа по организации преемственности дошкольного и начального образования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5753526-CFDC-4A84-994F-10742D832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3328" y="4023360"/>
            <a:ext cx="8367152" cy="206091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Дошкольные отделения МБОУ «Лицей №4» г.о. Королёв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92BA07-DDF0-4BD6-A612-1BD468961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25" y="773723"/>
            <a:ext cx="4051495" cy="1533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29822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3AB71-C553-4A18-B68B-F541026CB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" y="987892"/>
            <a:ext cx="11079480" cy="6093628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круглый стол педагогов ДОУ и учителей начальной школы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1. 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Особенности образовательных программ в образовательном процессе начальной школы;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Проведение занятий по формированию элементарных математических представлений у дошкольников на базе кружка по подготовке в школе «Дошколёнок», в том числе с использованием дидактических игр и дидактических упражнений;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Основные трудности в образовательной деятельности начальной школы у детей первого года обучения;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4.создание преемственности и успешной адаптации при переходе из детского сада в школу</a:t>
            </a:r>
          </a:p>
        </p:txBody>
      </p:sp>
    </p:spTree>
    <p:extLst>
      <p:ext uri="{BB962C8B-B14F-4D97-AF65-F5344CB8AC3E}">
        <p14:creationId xmlns:p14="http://schemas.microsoft.com/office/powerpoint/2010/main" val="3454135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3AB71-C553-4A18-B68B-F541026CB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1508755"/>
            <a:ext cx="8610600" cy="54864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круглый стол педагогов ДОУ и учителей начальной школы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9B5284-F8D0-4909-B79A-BD94E6BA7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78" y="1983224"/>
            <a:ext cx="3244123" cy="215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9DB0A3-8505-4785-9C82-13135C00CA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7"/>
          <a:stretch/>
        </p:blipFill>
        <p:spPr>
          <a:xfrm>
            <a:off x="4752863" y="2970412"/>
            <a:ext cx="2943337" cy="215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123867-08BD-4843-B488-B738406DB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2556588"/>
            <a:ext cx="3360576" cy="3919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D89F67-5E26-4106-94A3-AC05A89541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2"/>
          <a:stretch/>
        </p:blipFill>
        <p:spPr>
          <a:xfrm>
            <a:off x="1024997" y="4320487"/>
            <a:ext cx="3599335" cy="2155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9656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Планирование и осуществление совместной практической деятельности дошкольников с  учениками начальной школы в рамках наставничества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A86A5-2491-435F-8D94-3C5186C1E2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564" b="14482"/>
          <a:stretch/>
        </p:blipFill>
        <p:spPr>
          <a:xfrm>
            <a:off x="351692" y="1477109"/>
            <a:ext cx="2534842" cy="2658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588029-B376-4513-A592-C7A27C1F34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/>
          <a:stretch/>
        </p:blipFill>
        <p:spPr>
          <a:xfrm>
            <a:off x="9537332" y="2415063"/>
            <a:ext cx="2541563" cy="3418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D1B7B2-2A43-46E3-B794-095F7C74D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75" y="2222070"/>
            <a:ext cx="3384059" cy="229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D0B49D-36F7-4FDB-8493-3B0F0C1C0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156" y="4516107"/>
            <a:ext cx="3198783" cy="2294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BAE145-62AD-4434-8DD0-4262B31C93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028"/>
          <a:stretch/>
        </p:blipFill>
        <p:spPr>
          <a:xfrm>
            <a:off x="612161" y="4226039"/>
            <a:ext cx="2364934" cy="2503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9C695A-86E6-4F42-8184-F4AD5AA85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6931" y="2884173"/>
            <a:ext cx="2798409" cy="392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038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22" y="996199"/>
            <a:ext cx="11549575" cy="13038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Встречи родителей с будущими 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учителями, руководством МБОУ «Лицей №4»;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1BAF69-F3B0-42E9-9966-566C945CE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818" y="2588457"/>
            <a:ext cx="4127586" cy="305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6EF773-FEA0-4F3B-BE6D-1BAAB02BC4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" t="33538" r="26296" b="36294"/>
          <a:stretch/>
        </p:blipFill>
        <p:spPr>
          <a:xfrm>
            <a:off x="8038404" y="3014207"/>
            <a:ext cx="3970716" cy="284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A59461-108C-476E-8C73-C2F419CE0A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2" r="3596" b="31282"/>
          <a:stretch/>
        </p:blipFill>
        <p:spPr>
          <a:xfrm>
            <a:off x="182880" y="3031586"/>
            <a:ext cx="3619002" cy="2847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216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54" y="1004304"/>
            <a:ext cx="11336054" cy="3577856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психолого-педагогическое взаимодействие учителей начальной школы и воспитателей подготовительных групп в ДОУ по результатам предварительной диагностики освоения детьми образовательной программы дошкольного отделения: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анализ определения уровня эффективности педагогического воздействия в отношении каждого воспитанника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выстраивание картины индивидуальной траектории развития.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обеспечение системы непрерывного образования с учетом возрастных особенностей дошкольников и первоклассников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F68647-3C0F-4DD4-8D5A-03E1C38A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6" b="4175"/>
          <a:stretch/>
        </p:blipFill>
        <p:spPr>
          <a:xfrm>
            <a:off x="465568" y="4212289"/>
            <a:ext cx="3180999" cy="226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EB1033-3B4C-4AD8-9CCE-8355CD32F1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5"/>
          <a:stretch/>
        </p:blipFill>
        <p:spPr>
          <a:xfrm>
            <a:off x="8089790" y="4201113"/>
            <a:ext cx="3636642" cy="2283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57059D-F75A-4277-8B16-FFAF9740B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35" y="4212289"/>
            <a:ext cx="3636642" cy="2192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2217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B73E8DF-0993-4F9C-95A0-71296E3F6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670561"/>
            <a:ext cx="9448800" cy="210312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Спасибо за внимание!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E4CF4C-79B8-484C-931E-BB6A983B86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" y="3032551"/>
            <a:ext cx="5384800" cy="2798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957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53479CF-9293-411E-9E73-01F6E1C27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574" y="492369"/>
            <a:ext cx="10010024" cy="5383500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2021 году детский сад по адресу: мкр. Первомайский ул. Грабина д. 18 вошёл в состав МБОУ «Лицей №4» г.о. Королёв Московской области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сентябре в состав МБОУ «Лицей №4» вошел детский сад по адресу: мкр. Юбилейный ул. М.М. Глинкина д. 5</a:t>
            </a:r>
          </a:p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40D857-1198-41DF-96DF-E39E60BFA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" y="3881627"/>
            <a:ext cx="3982605" cy="27020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D9C061-BCC3-481C-90FD-BEAEBA504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789" y="3337561"/>
            <a:ext cx="4555588" cy="35204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8A7E87-AA92-CD3D-378D-DCBAD7091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10816" r="1408" b="31555"/>
          <a:stretch/>
        </p:blipFill>
        <p:spPr>
          <a:xfrm>
            <a:off x="8437377" y="3657601"/>
            <a:ext cx="3754623" cy="29260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5270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A2996-04D1-400D-8AD5-CBD442CF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задачи сотрудничества ДОУ и школы: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9B4AE-4970-4CA3-B004-AD78CA423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установление единства стремлений и взглядов на воспитательный процесс между детским садом, семьей и школой;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выработка общих целей и воспитательных задач, путей достижения намеченных результатов;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создание условий для благоприятного взаимодействия всех участников воспитательно-образовательного процесса – воспитателей, учителей, детей и родителей;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всестороннее психолого-педагогическое просвещение родителей.</a:t>
            </a:r>
          </a:p>
          <a:p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71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A2996-04D1-400D-8AD5-CBD442CF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Основные направления методической работы по организации преемственности дошкольного и начального образования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9B4AE-4970-4CA3-B004-AD78CA423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46024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совместная практическая деятельность педагогов и учителей с детьми – дошкольниками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взаимодействие между педагогами дошкольного и начального образования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взаимодействие дошкольников с  учениками начальной школы в рамках наставничества;</a:t>
            </a: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совместная работа между родителями и будущими </a:t>
            </a:r>
            <a:b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учителями, а также руководством образовательной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организации;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психолого-педагогическое взаимодействие учителей начальной школы и воспитателей подготовительных групп в ДОУ по результатам предварительной диагностики освоения детьми образовательной программы дошкольного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отделения.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263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40" y="650240"/>
            <a:ext cx="8610600" cy="146395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Планирование и осуществление совместной практической деятельности педагогов и учителей с детьми – дошкольниками (занятия, праздники, выставки)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65D16E-E42C-45D7-BA79-7160BB851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43810"/>
            <a:ext cx="3100923" cy="211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5B0BD47-1C40-4247-8BC2-F804A7CD440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4" y="2294287"/>
            <a:ext cx="2295106" cy="298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961C1C-68A9-476D-91F9-BDE0A5630FD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34" y="2507635"/>
            <a:ext cx="2689432" cy="329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066B6D-CBF8-4176-BF92-E48AED8BFE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750" y="1918696"/>
            <a:ext cx="4740813" cy="258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851FEB-CEB8-638D-D7A2-706F872BB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751" y="4701616"/>
            <a:ext cx="3261569" cy="211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9681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A2996-04D1-400D-8AD5-CBD442CF0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клуб «Педагогическая копилка»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29B4AE-4970-4CA3-B004-AD78CA423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совместные педагогические советы (ДОУ и школа);</a:t>
            </a: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семинары, мастер- классы;</a:t>
            </a:r>
          </a:p>
          <a:p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круглые столы педагогов ДОУ и учителей школы;</a:t>
            </a:r>
          </a:p>
          <a:p>
            <a:pPr algn="just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психолого-педагогическое взаимодействие учителей начальной школы и воспитателей подготовительных групп в ДОУ по результатам предварительной диагностики освоения детьми образовательной программы дошкольного отделения.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761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01182-C69C-4B63-B3AC-C7F43FEAF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280" y="1083211"/>
            <a:ext cx="9570720" cy="974189"/>
          </a:xfrm>
        </p:spPr>
        <p:txBody>
          <a:bodyPr>
            <a:noAutofit/>
          </a:bodyPr>
          <a:lstStyle/>
          <a:p>
            <a:pPr algn="l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Педагогические советы, семинары, мастер-классы, круглые столы педагогов дошкольных отделений, учителей школы по актуальным вопросам </a:t>
            </a:r>
            <a:b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20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DD346D-A2F9-4EBD-AA44-BDFEAFA596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6"/>
          <a:stretch/>
        </p:blipFill>
        <p:spPr>
          <a:xfrm>
            <a:off x="196951" y="2053885"/>
            <a:ext cx="3680656" cy="2180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463515-1CF2-4376-AB01-6336536BA0C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93" y="2180492"/>
            <a:ext cx="3680656" cy="205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4E3A16-F116-4E55-A7B8-B2E28508D0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1" y="4323014"/>
            <a:ext cx="3680659" cy="241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C3C4E0-BAC0-4DF3-ACEF-067F7EB478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102" y="4402502"/>
            <a:ext cx="3718947" cy="2340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CE19A30-E668-4E0A-9067-D2635F8E6D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31" y="3590780"/>
            <a:ext cx="4115768" cy="2419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2773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3AB71-C553-4A18-B68B-F541026CB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151" y="764372"/>
            <a:ext cx="11271380" cy="6933383"/>
          </a:xfrm>
        </p:spPr>
        <p:txBody>
          <a:bodyPr>
            <a:normAutofit/>
          </a:bodyPr>
          <a:lstStyle/>
          <a:p>
            <a:pPr algn="l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совместные педагогические советы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Образовательные программы для детей старшего дошкольного возраста, реализуемые в дошкольном отделении;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Формирование элементарных математических представлений у дошкольников, через дидактические игры и дидактические упражнения;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  Развитие мыслительных операций, речи и познавательных процессов при изучении геометрических фигур посредством использования наглядно-дидактических пособий; 	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Роль игровых приемов в развитии временных ориентировок у младших дошкольников.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ru-RU" sz="1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667169-FB5E-4438-AAFC-B9F9F5C060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9772" r="16403"/>
          <a:stretch/>
        </p:blipFill>
        <p:spPr>
          <a:xfrm>
            <a:off x="1874657" y="1033093"/>
            <a:ext cx="2781369" cy="170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7EF5F2-C7ED-4B9E-BFC2-F9F1C15F4D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20" y="406400"/>
            <a:ext cx="1845892" cy="2259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4FB90E-772F-4C51-913A-A513669AB4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26" y="954850"/>
            <a:ext cx="2629776" cy="1785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92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3AB71-C553-4A18-B68B-F541026CB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160" y="627212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мастер- классы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700" dirty="0"/>
              <a:t/>
            </a:r>
            <a:br>
              <a:rPr lang="ru-RU" sz="2700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1F41BF-A75A-4E41-ADBA-CFF033BC80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843152"/>
            <a:ext cx="4685741" cy="2726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68A3DC-4ADF-498A-9BA8-58A6CC85EE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7" t="13066" r="3909" b="19095"/>
          <a:stretch/>
        </p:blipFill>
        <p:spPr>
          <a:xfrm>
            <a:off x="6270371" y="1070219"/>
            <a:ext cx="4326162" cy="252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59B1F04-D43A-407B-97FD-99B629ED83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45" y="1920240"/>
            <a:ext cx="5116092" cy="288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7294226"/>
      </p:ext>
    </p:extLst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Красный и оранжевый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9705</TotalTime>
  <Words>1011</Words>
  <Application>Microsoft Office PowerPoint</Application>
  <PresentationFormat>Широкоэкранный</PresentationFormat>
  <Paragraphs>67</Paragraphs>
  <Slides>15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Century Gothic</vt:lpstr>
      <vt:lpstr>След самолета</vt:lpstr>
      <vt:lpstr>методическая работа по организации преемственности дошкольного и начального образования</vt:lpstr>
      <vt:lpstr>Презентация PowerPoint</vt:lpstr>
      <vt:lpstr>Основные задачи сотрудничества ДОУ и школы:</vt:lpstr>
      <vt:lpstr>Основные направления методической работы по организации преемственности дошкольного и начального образования</vt:lpstr>
      <vt:lpstr>Планирование и осуществление совместной практической деятельности педагогов и учителей с детьми – дошкольниками (занятия, праздники, выставки)</vt:lpstr>
      <vt:lpstr>клуб «Педагогическая копилка»</vt:lpstr>
      <vt:lpstr>Педагогические советы, семинары, мастер-классы, круглые столы педагогов дошкольных отделений, учителей школы по актуальным вопросам  </vt:lpstr>
      <vt:lpstr>  совместные педагогические советы   1. Образовательные программы для детей старшего дошкольного возраста, реализуемые в дошкольном отделении; 2.  Формирование элементарных математических представлений у дошкольников, через дидактические игры и дидактические упражнения; 3.   Развитие мыслительных операций, речи и познавательных процессов при изучении геометрических фигур посредством использования наглядно-дидактических пособий;   4. Роль игровых приемов в развитии временных ориентировок у младших дошкольников. </vt:lpstr>
      <vt:lpstr>мастер- классы   </vt:lpstr>
      <vt:lpstr>круглый стол педагогов ДОУ и учителей начальной школы  1.  Особенности образовательных программ в образовательном процессе начальной школы; 2. Проведение занятий по формированию элементарных математических представлений у дошкольников на базе кружка по подготовке в школе «Дошколёнок», в том числе с использованием дидактических игр и дидактических упражнений; 3. Основные трудности в образовательной деятельности начальной школы у детей первого года обучения; 4.создание преемственности и успешной адаптации при переходе из детского сада в школу</vt:lpstr>
      <vt:lpstr>круглый стол педагогов ДОУ и учителей начальной школы  </vt:lpstr>
      <vt:lpstr>Планирование и осуществление совместной практической деятельности дошкольников с  учениками начальной школы в рамках наставничества</vt:lpstr>
      <vt:lpstr>Встречи родителей с будущими  учителями, руководством МБОУ «Лицей №4»;</vt:lpstr>
      <vt:lpstr>психолого-педагогическое взаимодействие учителей начальной школы и воспитателей подготовительных групп в ДОУ по результатам предварительной диагностики освоения детьми образовательной программы дошкольного отделения:  1. анализ определения уровня эффективности педагогического воздействия в отношении каждого воспитанника 2. выстраивание картины индивидуальной траектории развития. 3. обеспечение системы непрерывного образования с учетом возрастных особенностей дошкольников и первоклассников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Концепция развития</dc:title>
  <dc:creator>Зам директора</dc:creator>
  <cp:lastModifiedBy>Сорокина Вероника Александровна</cp:lastModifiedBy>
  <cp:revision>22</cp:revision>
  <cp:lastPrinted>2023-02-03T10:43:05Z</cp:lastPrinted>
  <dcterms:created xsi:type="dcterms:W3CDTF">2022-09-19T07:35:53Z</dcterms:created>
  <dcterms:modified xsi:type="dcterms:W3CDTF">2023-08-02T08:00:04Z</dcterms:modified>
</cp:coreProperties>
</file>